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6" r:id="rId3"/>
    <p:sldId id="283" r:id="rId4"/>
    <p:sldId id="303" r:id="rId5"/>
    <p:sldId id="280" r:id="rId6"/>
    <p:sldId id="301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01D114-853A-4E24-B50B-F68882624AFC}" v="3" dt="2025-08-28T19:14:47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lene Toya" userId="2534fd73-e43a-4251-af29-0e43d9150203" providerId="ADAL" clId="{9201D114-853A-4E24-B50B-F68882624AFC}"/>
    <pc:docChg chg="addSld delSld modSld">
      <pc:chgData name="Arlene Toya" userId="2534fd73-e43a-4251-af29-0e43d9150203" providerId="ADAL" clId="{9201D114-853A-4E24-B50B-F68882624AFC}" dt="2025-08-28T19:25:15.092" v="9" actId="14100"/>
      <pc:docMkLst>
        <pc:docMk/>
      </pc:docMkLst>
      <pc:sldChg chg="del">
        <pc:chgData name="Arlene Toya" userId="2534fd73-e43a-4251-af29-0e43d9150203" providerId="ADAL" clId="{9201D114-853A-4E24-B50B-F68882624AFC}" dt="2025-08-28T19:15:00.962" v="3" actId="2696"/>
        <pc:sldMkLst>
          <pc:docMk/>
          <pc:sldMk cId="2612858757" sldId="256"/>
        </pc:sldMkLst>
      </pc:sldChg>
      <pc:sldChg chg="add">
        <pc:chgData name="Arlene Toya" userId="2534fd73-e43a-4251-af29-0e43d9150203" providerId="ADAL" clId="{9201D114-853A-4E24-B50B-F68882624AFC}" dt="2025-08-28T19:14:00.866" v="0"/>
        <pc:sldMkLst>
          <pc:docMk/>
          <pc:sldMk cId="155554749" sldId="257"/>
        </pc:sldMkLst>
      </pc:sldChg>
      <pc:sldChg chg="modSp add mod">
        <pc:chgData name="Arlene Toya" userId="2534fd73-e43a-4251-af29-0e43d9150203" providerId="ADAL" clId="{9201D114-853A-4E24-B50B-F68882624AFC}" dt="2025-08-28T19:25:15.092" v="9" actId="14100"/>
        <pc:sldMkLst>
          <pc:docMk/>
          <pc:sldMk cId="1291755854" sldId="273"/>
        </pc:sldMkLst>
        <pc:spChg chg="mod">
          <ac:chgData name="Arlene Toya" userId="2534fd73-e43a-4251-af29-0e43d9150203" providerId="ADAL" clId="{9201D114-853A-4E24-B50B-F68882624AFC}" dt="2025-08-28T19:25:15.092" v="9" actId="14100"/>
          <ac:spMkLst>
            <pc:docMk/>
            <pc:sldMk cId="1291755854" sldId="273"/>
            <ac:spMk id="3" creationId="{356D3349-C94D-6AA7-48F5-6729703977CF}"/>
          </ac:spMkLst>
        </pc:spChg>
        <pc:picChg chg="mod">
          <ac:chgData name="Arlene Toya" userId="2534fd73-e43a-4251-af29-0e43d9150203" providerId="ADAL" clId="{9201D114-853A-4E24-B50B-F68882624AFC}" dt="2025-08-28T19:25:06.486" v="7" actId="1076"/>
          <ac:picMkLst>
            <pc:docMk/>
            <pc:sldMk cId="1291755854" sldId="273"/>
            <ac:picMk id="6" creationId="{BE45F452-95D3-6B24-AD7D-51088CF9E5BB}"/>
          </ac:picMkLst>
        </pc:picChg>
      </pc:sldChg>
      <pc:sldChg chg="add">
        <pc:chgData name="Arlene Toya" userId="2534fd73-e43a-4251-af29-0e43d9150203" providerId="ADAL" clId="{9201D114-853A-4E24-B50B-F68882624AFC}" dt="2025-08-28T19:14:32.069" v="1"/>
        <pc:sldMkLst>
          <pc:docMk/>
          <pc:sldMk cId="295270844" sldId="276"/>
        </pc:sldMkLst>
      </pc:sldChg>
      <pc:sldChg chg="add">
        <pc:chgData name="Arlene Toya" userId="2534fd73-e43a-4251-af29-0e43d9150203" providerId="ADAL" clId="{9201D114-853A-4E24-B50B-F68882624AFC}" dt="2025-08-28T19:14:32.069" v="1"/>
        <pc:sldMkLst>
          <pc:docMk/>
          <pc:sldMk cId="2980022599" sldId="280"/>
        </pc:sldMkLst>
      </pc:sldChg>
      <pc:sldChg chg="add">
        <pc:chgData name="Arlene Toya" userId="2534fd73-e43a-4251-af29-0e43d9150203" providerId="ADAL" clId="{9201D114-853A-4E24-B50B-F68882624AFC}" dt="2025-08-28T19:14:32.069" v="1"/>
        <pc:sldMkLst>
          <pc:docMk/>
          <pc:sldMk cId="4277555040" sldId="283"/>
        </pc:sldMkLst>
      </pc:sldChg>
      <pc:sldChg chg="add">
        <pc:chgData name="Arlene Toya" userId="2534fd73-e43a-4251-af29-0e43d9150203" providerId="ADAL" clId="{9201D114-853A-4E24-B50B-F68882624AFC}" dt="2025-08-28T19:14:32.069" v="1"/>
        <pc:sldMkLst>
          <pc:docMk/>
          <pc:sldMk cId="3858745542" sldId="301"/>
        </pc:sldMkLst>
      </pc:sldChg>
      <pc:sldChg chg="add">
        <pc:chgData name="Arlene Toya" userId="2534fd73-e43a-4251-af29-0e43d9150203" providerId="ADAL" clId="{9201D114-853A-4E24-B50B-F68882624AFC}" dt="2025-08-28T19:14:32.069" v="1"/>
        <pc:sldMkLst>
          <pc:docMk/>
          <pc:sldMk cId="2641571197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A6E3A-C489-7586-240B-001472CF1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AB356E-3422-A6D2-1B2D-37062940D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E9EE-1069-8ACE-AD7F-0668BACCD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F1614-A29D-4F0D-98F8-8CB4273B3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38940-3FDA-754B-87B2-99C45537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96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324B0-A2FE-09EA-C749-C4253F919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D26A58-FF06-4121-C804-37C922F19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65DD4-2905-E59B-4E60-00972D99F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7BAE6-AD78-E440-4304-374B6F26B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11341-63B5-2DBE-BC06-6F4652AEE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585C4F-0E72-9271-1874-766D8F990A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155577-110B-D07A-C113-EB58585E8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38807-53A5-B3BF-8680-2D413B55F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AAAF5-6BD9-FAA1-E6E0-DAC9AF272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43017-FDD7-9BD6-5919-D553B8140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3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BF10C-ABD1-C270-E587-5215F0DB9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066E7-E16D-FF67-F502-93C4ED0F0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97EE6-2C81-228A-0D41-CAB8F2794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AAEEA-F796-3EF4-44AB-E76207A65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D69A5-53A1-60CB-DFC6-1C3B4BE8C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6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6B1C7-5309-B06C-0266-58E5C4342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D20C09-8ECA-004E-7400-5315F979F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5FD46-F432-BAD9-5B66-3CCBBEF0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87205-BBD1-6AAF-A57B-6119EE43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B8B37-F102-8BED-800E-A144918D7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23E01-20D1-E6C5-7D24-B292740D2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3DF77-E0ED-EBCF-22B3-9FEB9D6E8E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39CCE1-4A62-A3AC-3BB6-7E623A6A2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D5849-16E1-A6F2-AD5C-8568B119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1F6E4F-50BD-BB96-E614-8DEF42580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1C16BB-6EC9-8359-76A6-8F5FC6A86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6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09A4D-D668-F873-1AA3-9E8E441D4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3C992-9051-5281-548D-8CA60135F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0E37C-CBF2-562C-2288-3F2B27190E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A11464-A6C5-BDA4-81EF-0B6E796684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0C6415-43AE-A992-8520-ED7EB912AF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8450E2-2AE5-161D-965F-BE7E208CF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A674D1-6E61-93A7-3BD2-05BFD54AF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28F451-55BB-9E56-A51D-087271632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3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2773C-DA68-B84F-F2AD-9DCEF979B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310DC0-A6F4-56CB-5573-401153D58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5B8569-8850-DBDE-9A02-901305997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E4C6A-F90C-13BF-D77B-788E5E03E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18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15A30E-2AB0-51CE-7B5E-8BFF2C5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A54541-5218-DDE1-6426-0CDEC6A15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9D50D1-602F-2558-F660-1743336A8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5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AAC8-7FAE-5335-122B-54338CA7A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4D693-719E-2817-24D0-1B2D7E2EE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D76D23-7463-9389-083C-A10EE2D5E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857B59-3AD6-898B-FBB2-1FD36190D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F4766-41B9-53B4-45A7-801D42DE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0530E6-2A71-45C5-8FC0-C7ACBF1D5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8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FB99D-A2F3-4B65-A8BD-B4C58B3D4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0483BE-B261-BED3-2C41-3894C88CC8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57D9A-898D-3831-9228-0EB1B9E76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FAAB9-AA41-27D7-3A67-2171BE70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7D3105-69FF-FF68-998A-6855AABFF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9155BD-CD9B-E3EE-D956-D98282B57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2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8CFC6A-8377-D41C-10D5-C9B02B06E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7FCE74-83AC-050E-D1C7-2F8689C49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D2BB4-C5FE-5BE1-89DA-FE0E498B8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A5E354-495F-4AE2-BD36-84A79247ED1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C48C4-C82A-9170-AF5A-85FEE3390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65936-B97A-62C1-12DF-785E5C5F9E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A59289-FB00-4341-B507-E15B55446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2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usm.edu/dss/index.html" TargetMode="External"/><Relationship Id="rId2" Type="http://schemas.openxmlformats.org/officeDocument/2006/relationships/hyperlink" Target="mailto:dss@csusm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02F62-7C14-A455-D74B-596232943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4611" y="607342"/>
            <a:ext cx="10141179" cy="2124158"/>
          </a:xfrm>
        </p:spPr>
        <p:txBody>
          <a:bodyPr anchor="b">
            <a:normAutofit/>
          </a:bodyPr>
          <a:lstStyle/>
          <a:p>
            <a:pPr algn="l"/>
            <a:r>
              <a:rPr lang="en-US" b="1" dirty="0"/>
              <a:t>Office of Disability Support Services (DSS)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16CA18-7B2F-01FE-C3A5-DE2ED33C3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3468" y="3524468"/>
            <a:ext cx="5657303" cy="2484446"/>
          </a:xfrm>
        </p:spPr>
        <p:txBody>
          <a:bodyPr anchor="t">
            <a:noAutofit/>
          </a:bodyPr>
          <a:lstStyle/>
          <a:p>
            <a:pPr algn="l"/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by:  </a:t>
            </a:r>
          </a:p>
          <a:p>
            <a:pPr algn="l"/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Arlene Toya, M.Ed.</a:t>
            </a:r>
          </a:p>
          <a:p>
            <a:pPr algn="l"/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DSS Counselor</a:t>
            </a:r>
          </a:p>
          <a:p>
            <a:pPr algn="l"/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Pronouns: She/Her/Hers</a:t>
            </a:r>
          </a:p>
        </p:txBody>
      </p:sp>
      <p:pic>
        <p:nvPicPr>
          <p:cNvPr id="6" name="Picture 5" descr="CSUSM logo">
            <a:extLst>
              <a:ext uri="{FF2B5EF4-FFF2-40B4-BE49-F238E27FC236}">
                <a16:creationId xmlns:a16="http://schemas.microsoft.com/office/drawing/2014/main" id="{23146745-F17C-5A00-B36D-F40022F72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3966" y="4251080"/>
            <a:ext cx="3724551" cy="212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54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CF121-3930-0F58-ED78-8DF2644D9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Office of Disability Support Services (DSS)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86FAE-36C0-3F1B-1EBE-C59919DF5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Provide services and accommodations to students with disabilities to ensure that they have both equal opportunity and access in their educational pursuits.</a:t>
            </a:r>
          </a:p>
          <a:p>
            <a:r>
              <a:rPr lang="en-US" sz="3600" dirty="0"/>
              <a:t>Equitable access allows students the opportunity to demonstrate what they know rather than the limits of their disabilities.</a:t>
            </a:r>
          </a:p>
          <a:p>
            <a:r>
              <a:rPr lang="en-US" sz="3600" dirty="0"/>
              <a:t>Assist students with Permanent and/or Temporary Disabilities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8F09D-330B-4267-36FA-46C4C2A5E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8714"/>
            <a:ext cx="10515600" cy="5578249"/>
          </a:xfrm>
        </p:spPr>
        <p:txBody>
          <a:bodyPr>
            <a:normAutofit/>
          </a:bodyPr>
          <a:lstStyle/>
          <a:p>
            <a:r>
              <a:rPr lang="en-US" sz="3600" dirty="0"/>
              <a:t>1 out of 4 people have a disability in the U.S.</a:t>
            </a:r>
          </a:p>
          <a:p>
            <a:r>
              <a:rPr lang="en-US" sz="3600" dirty="0"/>
              <a:t>There is so much more awareness: </a:t>
            </a:r>
          </a:p>
          <a:p>
            <a:pPr lvl="1"/>
            <a:r>
              <a:rPr lang="en-US" sz="3200" dirty="0"/>
              <a:t>Disability Pride Month in July</a:t>
            </a:r>
          </a:p>
          <a:p>
            <a:r>
              <a:rPr lang="en-US" sz="3600" dirty="0"/>
              <a:t>Less stigma attached to accommodations in college</a:t>
            </a:r>
          </a:p>
          <a:p>
            <a:r>
              <a:rPr lang="en-US" sz="3600" dirty="0"/>
              <a:t>Accommodations don’t take into effect until you provide the professors your accommodation letters.</a:t>
            </a:r>
          </a:p>
          <a:p>
            <a:pPr lvl="1"/>
            <a:r>
              <a:rPr lang="en-US" sz="3600" dirty="0"/>
              <a:t>You get to decide, you are in control</a:t>
            </a:r>
          </a:p>
          <a:p>
            <a:pPr lvl="1"/>
            <a:r>
              <a:rPr lang="en-US" sz="3600" dirty="0"/>
              <a:t>Autonomy and Confidentiality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555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159F1-3368-F441-EC50-0F33D781F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DSS Support Services: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D3163-D3B6-79AB-EF41-B940B2B8DA1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Intake/Accommodation Review Meetings</a:t>
            </a:r>
          </a:p>
          <a:p>
            <a:r>
              <a:rPr lang="en-US" dirty="0"/>
              <a:t>Disability Related Counseling &amp; Advising (supplementary)</a:t>
            </a:r>
          </a:p>
          <a:p>
            <a:r>
              <a:rPr lang="en-US" dirty="0"/>
              <a:t>Test Taking Facilitation</a:t>
            </a:r>
          </a:p>
          <a:p>
            <a:r>
              <a:rPr lang="en-US" dirty="0"/>
              <a:t>Academic Support-Educational Coaching</a:t>
            </a:r>
          </a:p>
          <a:p>
            <a:r>
              <a:rPr lang="en-US" dirty="0"/>
              <a:t>Notetaker Services</a:t>
            </a:r>
          </a:p>
          <a:p>
            <a:r>
              <a:rPr lang="en-US" dirty="0"/>
              <a:t>Audio Recording and Transcript Services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0CDB6-A530-9689-A00D-DF03D7686D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Course Material in Alternate Format</a:t>
            </a:r>
          </a:p>
          <a:p>
            <a:r>
              <a:rPr lang="en-US" dirty="0"/>
              <a:t>Interpreter/Captioning Services</a:t>
            </a:r>
          </a:p>
          <a:p>
            <a:r>
              <a:rPr lang="en-US" dirty="0"/>
              <a:t>Adapted Equipment</a:t>
            </a:r>
          </a:p>
          <a:p>
            <a:r>
              <a:rPr lang="en-US" dirty="0"/>
              <a:t>Priority Registration/Registration Assistance</a:t>
            </a:r>
          </a:p>
          <a:p>
            <a:r>
              <a:rPr lang="en-US" dirty="0"/>
              <a:t>Campus Tours and more…</a:t>
            </a:r>
          </a:p>
        </p:txBody>
      </p:sp>
    </p:spTree>
    <p:extLst>
      <p:ext uri="{BB962C8B-B14F-4D97-AF65-F5344CB8AC3E}">
        <p14:creationId xmlns:p14="http://schemas.microsoft.com/office/powerpoint/2010/main" val="264157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F21D1-7409-6D44-713C-7EF987278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How do I get started with DSS?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0E8FB-EE75-483F-2720-93BE4542D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197"/>
            <a:ext cx="10352314" cy="510267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900" dirty="0"/>
              <a:t>Review CSUSM DSS website (Forms &amp; Documents)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900" dirty="0"/>
              <a:t>Complete DSS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900" dirty="0"/>
              <a:t>Provide Verification of Disability and other forms (if applicable)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900" dirty="0"/>
              <a:t>Intake Session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900" dirty="0"/>
              <a:t>Continue to meet with us (once/semester minimum)-recommended, but not required </a:t>
            </a:r>
          </a:p>
          <a:p>
            <a:pPr marL="457200" lvl="1" indent="0">
              <a:buNone/>
            </a:pPr>
            <a:r>
              <a:rPr lang="en-US" sz="3900" dirty="0"/>
              <a:t>*Assess needs, review/edit accommodations, etc.</a:t>
            </a:r>
          </a:p>
        </p:txBody>
      </p:sp>
    </p:spTree>
    <p:extLst>
      <p:ext uri="{BB962C8B-B14F-4D97-AF65-F5344CB8AC3E}">
        <p14:creationId xmlns:p14="http://schemas.microsoft.com/office/powerpoint/2010/main" val="2980022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7CE0D-8914-5376-03DD-D3DFD705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Questions?</a:t>
            </a:r>
          </a:p>
        </p:txBody>
      </p:sp>
      <p:pic>
        <p:nvPicPr>
          <p:cNvPr id="9" name="Content Placeholder 8" descr="Customer review outline">
            <a:extLst>
              <a:ext uri="{FF2B5EF4-FFF2-40B4-BE49-F238E27FC236}">
                <a16:creationId xmlns:a16="http://schemas.microsoft.com/office/drawing/2014/main" id="{0ECF0553-E303-1E1E-8FA6-65C88633A2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43400" y="2046114"/>
            <a:ext cx="3505200" cy="3505200"/>
          </a:xfrm>
        </p:spPr>
      </p:pic>
    </p:spTree>
    <p:extLst>
      <p:ext uri="{BB962C8B-B14F-4D97-AF65-F5344CB8AC3E}">
        <p14:creationId xmlns:p14="http://schemas.microsoft.com/office/powerpoint/2010/main" val="3858745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EB1F-45EB-2701-E619-7F73331E9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7" y="548640"/>
            <a:ext cx="4801269" cy="1023682"/>
          </a:xfrm>
        </p:spPr>
        <p:txBody>
          <a:bodyPr>
            <a:normAutofit fontScale="90000"/>
          </a:bodyPr>
          <a:lstStyle/>
          <a:p>
            <a:r>
              <a:rPr lang="en-US" sz="6600" b="1" dirty="0"/>
              <a:t>Contact DSS: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D3349-C94D-6AA7-48F5-672970397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325" y="2305051"/>
            <a:ext cx="6115050" cy="32766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/>
              <a:t>Disability Support Services (DSS) Office</a:t>
            </a:r>
          </a:p>
          <a:p>
            <a:pPr marL="0" indent="0">
              <a:buNone/>
            </a:pPr>
            <a:r>
              <a:rPr lang="en-US" sz="2400" b="1" dirty="0"/>
              <a:t>Administrative Building 4200 &amp; 4300</a:t>
            </a:r>
          </a:p>
          <a:p>
            <a:pPr marL="0" indent="0">
              <a:buNone/>
            </a:pPr>
            <a:r>
              <a:rPr lang="en-US" sz="2400" b="1" dirty="0"/>
              <a:t>760-750-4905</a:t>
            </a:r>
          </a:p>
          <a:p>
            <a:pPr marL="0" indent="0">
              <a:buNone/>
            </a:pPr>
            <a:r>
              <a:rPr lang="en-US" sz="2400" b="1" dirty="0">
                <a:hlinkClick r:id="rId2"/>
              </a:rPr>
              <a:t>dss@csusm.edu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>
                <a:hlinkClick r:id="rId3"/>
              </a:rPr>
              <a:t>https://www.csusm.edu/dss/index.html</a:t>
            </a: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6" name="Picture 5" descr="CSUSM Logo">
            <a:extLst>
              <a:ext uri="{FF2B5EF4-FFF2-40B4-BE49-F238E27FC236}">
                <a16:creationId xmlns:a16="http://schemas.microsoft.com/office/drawing/2014/main" id="{BE45F452-95D3-6B24-AD7D-51088CF9E5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88441" y="4936289"/>
            <a:ext cx="2722559" cy="155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755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292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Office of Disability Support Services (DSS)</vt:lpstr>
      <vt:lpstr>Office of Disability Support Services (DSS)</vt:lpstr>
      <vt:lpstr>PowerPoint Presentation</vt:lpstr>
      <vt:lpstr>DSS Support Services:</vt:lpstr>
      <vt:lpstr>How do I get started with DSS?</vt:lpstr>
      <vt:lpstr>Questions?</vt:lpstr>
      <vt:lpstr>Contact DSS: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Arlene Toya</dc:creator>
  <cp:lastModifiedBy>Arlene Toya</cp:lastModifiedBy>
  <cp:revision>1</cp:revision>
  <dcterms:created xsi:type="dcterms:W3CDTF">2025-08-28T19:11:56Z</dcterms:created>
  <dcterms:modified xsi:type="dcterms:W3CDTF">2025-08-28T19:25:15Z</dcterms:modified>
</cp:coreProperties>
</file>