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Merriweather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Merriweather-boldItalic.fntdata"/><Relationship Id="rId9" Type="http://schemas.openxmlformats.org/officeDocument/2006/relationships/font" Target="fonts/Merriweathe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erriweather-regular.fntdata"/><Relationship Id="rId8" Type="http://schemas.openxmlformats.org/officeDocument/2006/relationships/font" Target="fonts/Merriweather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032D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Screenshot 2025-12-01 at 7.34.07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99782"/>
            <a:ext cx="8078249" cy="444145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917300" y="149501"/>
            <a:ext cx="5309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Collatz Conjecture</a:t>
            </a:r>
            <a:endParaRPr sz="25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