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08876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7476" y="152400"/>
            <a:ext cx="295280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6475" y="152400"/>
            <a:ext cx="272512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