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311700" y="868225"/>
            <a:ext cx="8442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Partisan Gerrymandering:</a:t>
            </a:r>
            <a:r>
              <a:rPr lang="en" sz="1200">
                <a:solidFill>
                  <a:schemeClr val="dk1"/>
                </a:solidFill>
              </a:rPr>
              <a:t> The practice of drawing voting districts to give one political party an unfair advantage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t/>
            </a:r>
            <a:endParaRPr sz="1200"/>
          </a:p>
        </p:txBody>
      </p:sp>
      <p:sp>
        <p:nvSpPr>
          <p:cNvPr id="55" name="Google Shape;55;p13"/>
          <p:cNvSpPr txBox="1"/>
          <p:nvPr/>
        </p:nvSpPr>
        <p:spPr>
          <a:xfrm>
            <a:off x="276150" y="1215288"/>
            <a:ext cx="3249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Example: 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870675" y="1584600"/>
            <a:ext cx="3403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57" name="Google Shape;57;p13" title="Screenshot 2025-12-01 19092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0850" y="1215300"/>
            <a:ext cx="3403426" cy="1676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201600" y="2974400"/>
            <a:ext cx="85137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Efficacy</a:t>
            </a:r>
            <a:r>
              <a:rPr b="1" lang="en" sz="1200">
                <a:solidFill>
                  <a:schemeClr val="dk1"/>
                </a:solidFill>
              </a:rPr>
              <a:t> Gap</a:t>
            </a:r>
            <a:r>
              <a:rPr lang="en" sz="1200">
                <a:solidFill>
                  <a:schemeClr val="dk1"/>
                </a:solidFill>
              </a:rPr>
              <a:t>: a way to calculate the difference between each parties wasted votes as a percentage of the total vote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50700" y="345025"/>
            <a:ext cx="8442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Using Math to Fight Gerrymandering </a:t>
            </a:r>
            <a:endParaRPr sz="2200">
              <a:solidFill>
                <a:schemeClr val="dk1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01600" y="3396875"/>
            <a:ext cx="8662800" cy="12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Nicholas stephanopoulos and eric mcghee proposed that the efficiency gap should be a simple standard they adopt for partisan gerrymandering cases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To be considered unconstitutional: 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Exceeds some chosen efficiency gap threshold 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The gap is likely to favor the same party over an entire decade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